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5CE127-E910-47D4-B9FD-F42C3180A8C1}" v="10" dt="2022-01-04T16:03:21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Ranjan Mondal" userId="f8a9f12a-a87f-4769-ac27-958380b35873" providerId="ADAL" clId="{A35CE127-E910-47D4-B9FD-F42C3180A8C1}"/>
    <pc:docChg chg="undo redo custSel addSld delSld modSld sldOrd">
      <pc:chgData name="Amit Ranjan Mondal" userId="f8a9f12a-a87f-4769-ac27-958380b35873" providerId="ADAL" clId="{A35CE127-E910-47D4-B9FD-F42C3180A8C1}" dt="2022-01-04T16:05:17.727" v="184" actId="14100"/>
      <pc:docMkLst>
        <pc:docMk/>
      </pc:docMkLst>
      <pc:sldChg chg="addSp modSp mod">
        <pc:chgData name="Amit Ranjan Mondal" userId="f8a9f12a-a87f-4769-ac27-958380b35873" providerId="ADAL" clId="{A35CE127-E910-47D4-B9FD-F42C3180A8C1}" dt="2022-01-04T15:52:40.383" v="13" actId="20577"/>
        <pc:sldMkLst>
          <pc:docMk/>
          <pc:sldMk cId="910317576" sldId="259"/>
        </pc:sldMkLst>
        <pc:spChg chg="add mod">
          <ac:chgData name="Amit Ranjan Mondal" userId="f8a9f12a-a87f-4769-ac27-958380b35873" providerId="ADAL" clId="{A35CE127-E910-47D4-B9FD-F42C3180A8C1}" dt="2022-01-04T15:52:40.383" v="13" actId="20577"/>
          <ac:spMkLst>
            <pc:docMk/>
            <pc:sldMk cId="910317576" sldId="259"/>
            <ac:spMk id="12" creationId="{2904FFC0-A1DB-4CB1-9DC2-82C0CD6633B5}"/>
          </ac:spMkLst>
        </pc:spChg>
      </pc:sldChg>
      <pc:sldChg chg="addSp delSp modSp mod">
        <pc:chgData name="Amit Ranjan Mondal" userId="f8a9f12a-a87f-4769-ac27-958380b35873" providerId="ADAL" clId="{A35CE127-E910-47D4-B9FD-F42C3180A8C1}" dt="2022-01-04T16:02:01.404" v="141" actId="732"/>
        <pc:sldMkLst>
          <pc:docMk/>
          <pc:sldMk cId="874207168" sldId="260"/>
        </pc:sldMkLst>
        <pc:spChg chg="mod">
          <ac:chgData name="Amit Ranjan Mondal" userId="f8a9f12a-a87f-4769-ac27-958380b35873" providerId="ADAL" clId="{A35CE127-E910-47D4-B9FD-F42C3180A8C1}" dt="2022-01-04T15:55:34.970" v="44" actId="20577"/>
          <ac:spMkLst>
            <pc:docMk/>
            <pc:sldMk cId="874207168" sldId="260"/>
            <ac:spMk id="6" creationId="{93452B23-4529-4DAD-A750-41F42BEDDB2F}"/>
          </ac:spMkLst>
        </pc:spChg>
        <pc:spChg chg="add mod">
          <ac:chgData name="Amit Ranjan Mondal" userId="f8a9f12a-a87f-4769-ac27-958380b35873" providerId="ADAL" clId="{A35CE127-E910-47D4-B9FD-F42C3180A8C1}" dt="2022-01-04T15:52:55.560" v="14"/>
          <ac:spMkLst>
            <pc:docMk/>
            <pc:sldMk cId="874207168" sldId="260"/>
            <ac:spMk id="43" creationId="{CECF0C7F-233D-49A2-9C92-012FD10EA22D}"/>
          </ac:spMkLst>
        </pc:spChg>
        <pc:picChg chg="del">
          <ac:chgData name="Amit Ranjan Mondal" userId="f8a9f12a-a87f-4769-ac27-958380b35873" providerId="ADAL" clId="{A35CE127-E910-47D4-B9FD-F42C3180A8C1}" dt="2022-01-04T15:55:20.894" v="39" actId="478"/>
          <ac:picMkLst>
            <pc:docMk/>
            <pc:sldMk cId="874207168" sldId="260"/>
            <ac:picMk id="3" creationId="{81C8E2E9-B9EF-44BA-A312-4A2BA8BE2285}"/>
          </ac:picMkLst>
        </pc:picChg>
        <pc:picChg chg="del">
          <ac:chgData name="Amit Ranjan Mondal" userId="f8a9f12a-a87f-4769-ac27-958380b35873" providerId="ADAL" clId="{A35CE127-E910-47D4-B9FD-F42C3180A8C1}" dt="2022-01-04T15:55:20.360" v="38" actId="478"/>
          <ac:picMkLst>
            <pc:docMk/>
            <pc:sldMk cId="874207168" sldId="260"/>
            <ac:picMk id="5" creationId="{7465AAB2-74C7-4090-A420-933247C37E13}"/>
          </ac:picMkLst>
        </pc:picChg>
        <pc:picChg chg="add mod ord modCrop">
          <ac:chgData name="Amit Ranjan Mondal" userId="f8a9f12a-a87f-4769-ac27-958380b35873" providerId="ADAL" clId="{A35CE127-E910-47D4-B9FD-F42C3180A8C1}" dt="2022-01-04T16:02:01.231" v="140" actId="732"/>
          <ac:picMkLst>
            <pc:docMk/>
            <pc:sldMk cId="874207168" sldId="260"/>
            <ac:picMk id="45" creationId="{BB615530-527C-4364-BB9B-AB2AD6B426A4}"/>
          </ac:picMkLst>
        </pc:picChg>
        <pc:picChg chg="add mod modCrop">
          <ac:chgData name="Amit Ranjan Mondal" userId="f8a9f12a-a87f-4769-ac27-958380b35873" providerId="ADAL" clId="{A35CE127-E910-47D4-B9FD-F42C3180A8C1}" dt="2022-01-04T16:02:01.404" v="141" actId="732"/>
          <ac:picMkLst>
            <pc:docMk/>
            <pc:sldMk cId="874207168" sldId="260"/>
            <ac:picMk id="47" creationId="{B70DFA4C-ADB4-4062-91F0-9F66A44E2325}"/>
          </ac:picMkLst>
        </pc:pic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9" creationId="{59B8C5D3-61D2-40AB-A73B-506DB4FA063D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12" creationId="{824712A6-80A4-484E-9B19-CBDEF96E178E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13" creationId="{F9B8CF1A-628B-4CA6-9F64-AEC763486FDB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16" creationId="{30DC0C6B-B874-41EA-862C-25511C2009E6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18" creationId="{58013D90-80AC-4FD5-AC36-3B3DEDEB26ED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20" creationId="{0440AE63-CE23-4CE4-A113-F77FA64E5E0B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27" creationId="{B40903D8-B970-4531-8D1D-2E1629DF12A5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29" creationId="{988DE72C-0862-48D1-9E68-919EA9124AD9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32" creationId="{80877869-A342-4A9C-8839-28A2BB82E415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33" creationId="{1B08CEC9-EDF6-439C-88D3-320815EC756D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35" creationId="{E9457BD5-18ED-4C11-B4E3-78B801FB91DA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37" creationId="{54C34D9B-ACB0-4F99-AF31-784FC14EAAF3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39" creationId="{C384D263-9BC7-410B-B56F-99C36A41525E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40" creationId="{AC8521ED-AD44-4DA4-B131-19C683A38789}"/>
          </ac:cxnSpMkLst>
        </pc:cxnChg>
        <pc:cxnChg chg="del">
          <ac:chgData name="Amit Ranjan Mondal" userId="f8a9f12a-a87f-4769-ac27-958380b35873" providerId="ADAL" clId="{A35CE127-E910-47D4-B9FD-F42C3180A8C1}" dt="2022-01-04T15:55:23.103" v="40" actId="478"/>
          <ac:cxnSpMkLst>
            <pc:docMk/>
            <pc:sldMk cId="874207168" sldId="260"/>
            <ac:cxnSpMk id="42" creationId="{34B338B0-973D-456D-BC6E-4FCB5AA391B2}"/>
          </ac:cxnSpMkLst>
        </pc:cxnChg>
      </pc:sldChg>
      <pc:sldChg chg="addSp delSp modSp new add del mod ord">
        <pc:chgData name="Amit Ranjan Mondal" userId="f8a9f12a-a87f-4769-ac27-958380b35873" providerId="ADAL" clId="{A35CE127-E910-47D4-B9FD-F42C3180A8C1}" dt="2022-01-04T16:02:03.928" v="154" actId="1076"/>
        <pc:sldMkLst>
          <pc:docMk/>
          <pc:sldMk cId="4026514223" sldId="261"/>
        </pc:sldMkLst>
        <pc:spChg chg="mod">
          <ac:chgData name="Amit Ranjan Mondal" userId="f8a9f12a-a87f-4769-ac27-958380b35873" providerId="ADAL" clId="{A35CE127-E910-47D4-B9FD-F42C3180A8C1}" dt="2022-01-04T16:02:03.928" v="154" actId="1076"/>
          <ac:spMkLst>
            <pc:docMk/>
            <pc:sldMk cId="4026514223" sldId="261"/>
            <ac:spMk id="2" creationId="{863186C4-A6B6-45F5-9A27-D315FA38756E}"/>
          </ac:spMkLst>
        </pc:spChg>
        <pc:spChg chg="add del">
          <ac:chgData name="Amit Ranjan Mondal" userId="f8a9f12a-a87f-4769-ac27-958380b35873" providerId="ADAL" clId="{A35CE127-E910-47D4-B9FD-F42C3180A8C1}" dt="2022-01-04T16:02:02.244" v="146" actId="478"/>
          <ac:spMkLst>
            <pc:docMk/>
            <pc:sldMk cId="4026514223" sldId="261"/>
            <ac:spMk id="3" creationId="{F480A756-78A4-4F23-8624-89B3EE97E309}"/>
          </ac:spMkLst>
        </pc:spChg>
        <pc:spChg chg="add del mod">
          <ac:chgData name="Amit Ranjan Mondal" userId="f8a9f12a-a87f-4769-ac27-958380b35873" providerId="ADAL" clId="{A35CE127-E910-47D4-B9FD-F42C3180A8C1}" dt="2022-01-04T16:02:02.065" v="145" actId="478"/>
          <ac:spMkLst>
            <pc:docMk/>
            <pc:sldMk cId="4026514223" sldId="261"/>
            <ac:spMk id="4" creationId="{F6957498-314B-4FF4-BE03-10116565C5AA}"/>
          </ac:spMkLst>
        </pc:spChg>
      </pc:sldChg>
      <pc:sldChg chg="addSp delSp modSp add mod">
        <pc:chgData name="Amit Ranjan Mondal" userId="f8a9f12a-a87f-4769-ac27-958380b35873" providerId="ADAL" clId="{A35CE127-E910-47D4-B9FD-F42C3180A8C1}" dt="2022-01-04T16:05:17.727" v="184" actId="14100"/>
        <pc:sldMkLst>
          <pc:docMk/>
          <pc:sldMk cId="1013402019" sldId="262"/>
        </pc:sldMkLst>
        <pc:spChg chg="mod">
          <ac:chgData name="Amit Ranjan Mondal" userId="f8a9f12a-a87f-4769-ac27-958380b35873" providerId="ADAL" clId="{A35CE127-E910-47D4-B9FD-F42C3180A8C1}" dt="2022-01-04T16:02:12.641" v="160" actId="20577"/>
          <ac:spMkLst>
            <pc:docMk/>
            <pc:sldMk cId="1013402019" sldId="262"/>
            <ac:spMk id="6" creationId="{93452B23-4529-4DAD-A750-41F42BEDDB2F}"/>
          </ac:spMkLst>
        </pc:spChg>
        <pc:picChg chg="add mod">
          <ac:chgData name="Amit Ranjan Mondal" userId="f8a9f12a-a87f-4769-ac27-958380b35873" providerId="ADAL" clId="{A35CE127-E910-47D4-B9FD-F42C3180A8C1}" dt="2022-01-04T16:02:46.593" v="167" actId="1076"/>
          <ac:picMkLst>
            <pc:docMk/>
            <pc:sldMk cId="1013402019" sldId="262"/>
            <ac:picMk id="3" creationId="{2A22D29F-21BC-4CEB-9539-9890DD84B4BC}"/>
          </ac:picMkLst>
        </pc:picChg>
        <pc:picChg chg="add mod">
          <ac:chgData name="Amit Ranjan Mondal" userId="f8a9f12a-a87f-4769-ac27-958380b35873" providerId="ADAL" clId="{A35CE127-E910-47D4-B9FD-F42C3180A8C1}" dt="2022-01-04T16:05:17.727" v="184" actId="14100"/>
          <ac:picMkLst>
            <pc:docMk/>
            <pc:sldMk cId="1013402019" sldId="262"/>
            <ac:picMk id="14" creationId="{96DE7467-2A9F-42F1-9D25-60844E18F230}"/>
          </ac:picMkLst>
        </pc:picChg>
        <pc:picChg chg="del">
          <ac:chgData name="Amit Ranjan Mondal" userId="f8a9f12a-a87f-4769-ac27-958380b35873" providerId="ADAL" clId="{A35CE127-E910-47D4-B9FD-F42C3180A8C1}" dt="2022-01-04T16:02:14.722" v="161" actId="478"/>
          <ac:picMkLst>
            <pc:docMk/>
            <pc:sldMk cId="1013402019" sldId="262"/>
            <ac:picMk id="45" creationId="{BB615530-527C-4364-BB9B-AB2AD6B426A4}"/>
          </ac:picMkLst>
        </pc:picChg>
        <pc:picChg chg="del">
          <ac:chgData name="Amit Ranjan Mondal" userId="f8a9f12a-a87f-4769-ac27-958380b35873" providerId="ADAL" clId="{A35CE127-E910-47D4-B9FD-F42C3180A8C1}" dt="2022-01-04T16:02:15.242" v="162" actId="478"/>
          <ac:picMkLst>
            <pc:docMk/>
            <pc:sldMk cId="1013402019" sldId="262"/>
            <ac:picMk id="47" creationId="{B70DFA4C-ADB4-4062-91F0-9F66A44E2325}"/>
          </ac:picMkLst>
        </pc:picChg>
        <pc:cxnChg chg="add mod">
          <ac:chgData name="Amit Ranjan Mondal" userId="f8a9f12a-a87f-4769-ac27-958380b35873" providerId="ADAL" clId="{A35CE127-E910-47D4-B9FD-F42C3180A8C1}" dt="2022-01-04T16:03:02.927" v="170" actId="14100"/>
          <ac:cxnSpMkLst>
            <pc:docMk/>
            <pc:sldMk cId="1013402019" sldId="262"/>
            <ac:cxnSpMk id="5" creationId="{99337791-AC4B-45A7-81AA-29F344AF6D8D}"/>
          </ac:cxnSpMkLst>
        </pc:cxnChg>
        <pc:cxnChg chg="add mod">
          <ac:chgData name="Amit Ranjan Mondal" userId="f8a9f12a-a87f-4769-ac27-958380b35873" providerId="ADAL" clId="{A35CE127-E910-47D4-B9FD-F42C3180A8C1}" dt="2022-01-04T16:03:10.376" v="173" actId="14100"/>
          <ac:cxnSpMkLst>
            <pc:docMk/>
            <pc:sldMk cId="1013402019" sldId="262"/>
            <ac:cxnSpMk id="11" creationId="{6656408A-938A-469E-B5E4-B09DDFCD4DC1}"/>
          </ac:cxnSpMkLst>
        </pc:cxnChg>
        <pc:cxnChg chg="add mod">
          <ac:chgData name="Amit Ranjan Mondal" userId="f8a9f12a-a87f-4769-ac27-958380b35873" providerId="ADAL" clId="{A35CE127-E910-47D4-B9FD-F42C3180A8C1}" dt="2022-01-04T16:03:17.487" v="177" actId="1076"/>
          <ac:cxnSpMkLst>
            <pc:docMk/>
            <pc:sldMk cId="1013402019" sldId="262"/>
            <ac:cxnSpMk id="13" creationId="{61776C24-B173-41F6-9D18-4E4DD8ECB2EE}"/>
          </ac:cxnSpMkLst>
        </pc:cxnChg>
        <pc:cxnChg chg="add mod">
          <ac:chgData name="Amit Ranjan Mondal" userId="f8a9f12a-a87f-4769-ac27-958380b35873" providerId="ADAL" clId="{A35CE127-E910-47D4-B9FD-F42C3180A8C1}" dt="2022-01-04T16:03:26.180" v="180" actId="14100"/>
          <ac:cxnSpMkLst>
            <pc:docMk/>
            <pc:sldMk cId="1013402019" sldId="262"/>
            <ac:cxnSpMk id="15" creationId="{EC011F80-D89B-4D2D-9D1C-87E26F1B110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AEBE-2459-4884-8C06-5E01BA70B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0CEE7-266F-458D-90F7-D9B1509D5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8F209-1BAE-4199-AC64-A4A1B781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D5724-2066-424A-ABF7-ADCCE005D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B5779-9398-43D0-8359-B10F3D62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3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9023-A318-44E7-8E06-0ADE1224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F116C-938A-482D-93F2-29479DD10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61903-8895-46FC-B06C-A726E2F2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E4D99-35A9-4D4B-BEA3-CB848216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ABF7B-1DF6-4784-A85A-5592C13A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BA5FE-0BD5-43D2-828C-2BAB428C7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2F2E2-03E0-4427-BBDF-CD2DE031C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5403B-9B47-4069-9642-E816C0C6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74976-BDB2-4D28-9DD3-AF14C5D6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61B81-2A8A-4C1E-8144-78EBCFD4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5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7147-ABC7-4694-B2F0-9032E17A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D90A6-7F37-4C0C-B89C-A4FAFA0FD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D776A-16E9-428C-A5E9-025CE7B0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075F8-D69C-4AEF-9CFF-486391B6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1D656-1645-430E-86D9-261B31533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3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60F9-C10F-4F71-B4C3-D980ACBA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C199-691E-473F-B6F0-37124517D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78081-6587-43BC-AB50-180D68E2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7BB23-1730-41D0-BDAE-03D654CAC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23514-5940-4585-9A37-BB5682A1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3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E31B-E17A-4153-940E-6C2FB0A9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CF90-A0E4-4B96-B5FB-914FD0C86B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889C7-8F8F-4E20-9514-90E0A9DDF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D9E7E-A44D-4FAC-97AB-6E611D49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A89F4-6EE3-4749-946F-5CDB7D84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4CFC7-7E47-4B6D-8D9A-B4A282F26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2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51EF-1F57-47BB-BDAC-B20D1034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E70BF-7ABC-425B-A5FE-E3F428318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A43BC-7889-40A7-AA08-726DA6F84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5C702-C380-427D-B469-6F3414C114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42153-E6F2-46A5-8D2B-9401721D4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D4A943-2854-4037-840D-CA7D3A3B3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95A96-CB19-43DF-8351-6E9908DA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769FA-8139-42E7-B4A0-9BFD17C6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9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95174-E0F5-4A46-8777-97F185D1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1572D-B540-41C3-9991-CCE12D14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5F514-3702-42DD-BDED-34B71402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0BC8A-1BD8-405B-8B73-5D993075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10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FCB52A-12E5-4D98-8A48-E283B2914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D7129C-7C76-4120-9D5D-E8FA55C2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BD706-5253-4DB8-8A73-5F4455B6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6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DB8C-2FE9-4C92-8888-E195A7D6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16DB-D030-4324-9932-07B04CC04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2C27E-6920-4662-8A52-89C5A0B37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81855-4DB4-4A32-BC3E-8C8EB38E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69060-241D-4CC5-AAB9-710F5BAD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7D3C3-B15C-466A-B823-AA607D2E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9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5DD5-1A4D-4BF7-97B5-2BC9DDC82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0CD28-5998-4694-A1A0-8545CBF7E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6EC9A-B00D-4FF9-B7B8-EEFEEA139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8A055-C8E9-4F11-B29D-CD13F81B8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1DF60-AF55-40DD-AD0C-811451CD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BE899-5D66-4DF9-8082-7BEA5FC7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92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A0A7F-E588-4E57-8D4A-008CEA1F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48C27-4469-4CF6-A350-3C4567229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CDA72-D616-4037-A55C-1D7AD1ED9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5A8FE-EE34-418F-9802-34F9874E81F2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61B2C-E26A-4434-A8EB-4A85D2DA9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BCFDC-7467-4621-9291-87AEA0C3A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77A9-006C-4E5B-AFA6-29BB6F55F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8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86C4-A6B6-45F5-9A27-D315FA38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44" y="2659438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Route Shape Matching</a:t>
            </a:r>
          </a:p>
        </p:txBody>
      </p:sp>
    </p:spTree>
    <p:extLst>
      <p:ext uri="{BB962C8B-B14F-4D97-AF65-F5344CB8AC3E}">
        <p14:creationId xmlns:p14="http://schemas.microsoft.com/office/powerpoint/2010/main" val="402651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BCAFDA-265E-475B-9BCC-C1DA1280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69" y="1256715"/>
            <a:ext cx="4705791" cy="4755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52B23-4529-4DAD-A750-41F42BEDDB2F}"/>
              </a:ext>
            </a:extLst>
          </p:cNvPr>
          <p:cNvSpPr txBox="1"/>
          <p:nvPr/>
        </p:nvSpPr>
        <p:spPr>
          <a:xfrm>
            <a:off x="662473" y="475861"/>
            <a:ext cx="1109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buffer for OSM data extraction using all route geometries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68154-9EBA-4388-97C0-A134D612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48" y="1256714"/>
            <a:ext cx="5481870" cy="47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452B23-4529-4DAD-A750-41F42BEDDB2F}"/>
              </a:ext>
            </a:extLst>
          </p:cNvPr>
          <p:cNvSpPr txBox="1"/>
          <p:nvPr/>
        </p:nvSpPr>
        <p:spPr>
          <a:xfrm>
            <a:off x="662473" y="279918"/>
            <a:ext cx="1109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GTFS shape points to create route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route line buffer.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D532F-26A5-4270-BD2F-67BDA8B85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3" y="1231640"/>
            <a:ext cx="3564793" cy="4646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488CB-7327-428E-97C2-2DD1F5532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82" y="1231640"/>
            <a:ext cx="3559641" cy="4646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51C67-6C3F-4377-B12C-0DAFF78FA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010" y="1231640"/>
            <a:ext cx="3716174" cy="46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0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452B23-4529-4DAD-A750-41F42BEDDB2F}"/>
              </a:ext>
            </a:extLst>
          </p:cNvPr>
          <p:cNvSpPr txBox="1"/>
          <p:nvPr/>
        </p:nvSpPr>
        <p:spPr>
          <a:xfrm>
            <a:off x="662473" y="475861"/>
            <a:ext cx="11094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intersecting OSM edges using route buffer.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Clip the edges that are inside the route buffer to get the candidate set of OSM segments.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45AE2-9834-4C9F-8D01-05D203469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24" y="1787585"/>
            <a:ext cx="3313886" cy="3433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D3C60-8876-497A-A107-4BB658589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" b="3048"/>
          <a:stretch/>
        </p:blipFill>
        <p:spPr>
          <a:xfrm>
            <a:off x="5747657" y="1787585"/>
            <a:ext cx="3526574" cy="34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452B23-4529-4DAD-A750-41F42BEDDB2F}"/>
              </a:ext>
            </a:extLst>
          </p:cNvPr>
          <p:cNvSpPr txBox="1"/>
          <p:nvPr/>
        </p:nvSpPr>
        <p:spPr>
          <a:xfrm>
            <a:off x="662473" y="475861"/>
            <a:ext cx="11094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shortest path from one shape point to the next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node list in correct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 the path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56205-6A56-49D3-8044-8652A0E6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4" y="1777315"/>
            <a:ext cx="3602619" cy="374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20C2DB-F070-4A46-B7B0-8EF66CC2E6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1"/>
          <a:stretch/>
        </p:blipFill>
        <p:spPr>
          <a:xfrm>
            <a:off x="4286524" y="1791609"/>
            <a:ext cx="3618951" cy="3751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7125E-F1B1-4310-9BA8-786B92FCB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326" y="1784462"/>
            <a:ext cx="3710931" cy="37444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04FFC0-A1DB-4CB1-9DC2-82C0CD6633B5}"/>
              </a:ext>
            </a:extLst>
          </p:cNvPr>
          <p:cNvSpPr txBox="1"/>
          <p:nvPr/>
        </p:nvSpPr>
        <p:spPr>
          <a:xfrm>
            <a:off x="609054" y="5899852"/>
            <a:ext cx="1109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Issues</a:t>
            </a:r>
          </a:p>
        </p:txBody>
      </p:sp>
    </p:spTree>
    <p:extLst>
      <p:ext uri="{BB962C8B-B14F-4D97-AF65-F5344CB8AC3E}">
        <p14:creationId xmlns:p14="http://schemas.microsoft.com/office/powerpoint/2010/main" val="91031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452B23-4529-4DAD-A750-41F42BEDDB2F}"/>
              </a:ext>
            </a:extLst>
          </p:cNvPr>
          <p:cNvSpPr txBox="1"/>
          <p:nvPr/>
        </p:nvSpPr>
        <p:spPr>
          <a:xfrm>
            <a:off x="662473" y="475861"/>
            <a:ext cx="1109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Parallel Streets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CF0C7F-233D-49A2-9C92-012FD10EA22D}"/>
              </a:ext>
            </a:extLst>
          </p:cNvPr>
          <p:cNvSpPr txBox="1"/>
          <p:nvPr/>
        </p:nvSpPr>
        <p:spPr>
          <a:xfrm>
            <a:off x="609054" y="5899852"/>
            <a:ext cx="1109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Issues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70DFA4C-ADB4-4062-91F0-9F66A44E2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06" r="1221" b="12201"/>
          <a:stretch/>
        </p:blipFill>
        <p:spPr>
          <a:xfrm>
            <a:off x="3165351" y="2917767"/>
            <a:ext cx="8756270" cy="3765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B615530-527C-4364-BB9B-AB2AD6B42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86"/>
          <a:stretch/>
        </p:blipFill>
        <p:spPr>
          <a:xfrm>
            <a:off x="662473" y="928320"/>
            <a:ext cx="7443831" cy="3286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20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452B23-4529-4DAD-A750-41F42BEDDB2F}"/>
              </a:ext>
            </a:extLst>
          </p:cNvPr>
          <p:cNvSpPr txBox="1"/>
          <p:nvPr/>
        </p:nvSpPr>
        <p:spPr>
          <a:xfrm>
            <a:off x="662473" y="475861"/>
            <a:ext cx="1109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CF0C7F-233D-49A2-9C92-012FD10EA22D}"/>
              </a:ext>
            </a:extLst>
          </p:cNvPr>
          <p:cNvSpPr txBox="1"/>
          <p:nvPr/>
        </p:nvSpPr>
        <p:spPr>
          <a:xfrm>
            <a:off x="609054" y="5899852"/>
            <a:ext cx="1109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2D29F-21BC-4CEB-9539-9890DD84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83" y="1043177"/>
            <a:ext cx="4193115" cy="45475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337791-AC4B-45A7-81AA-29F344AF6D8D}"/>
              </a:ext>
            </a:extLst>
          </p:cNvPr>
          <p:cNvCxnSpPr>
            <a:cxnSpLocks/>
          </p:cNvCxnSpPr>
          <p:nvPr/>
        </p:nvCxnSpPr>
        <p:spPr>
          <a:xfrm flipH="1">
            <a:off x="2302625" y="5336771"/>
            <a:ext cx="7564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56408A-938A-469E-B5E4-B09DDFCD4DC1}"/>
              </a:ext>
            </a:extLst>
          </p:cNvPr>
          <p:cNvCxnSpPr>
            <a:cxnSpLocks/>
          </p:cNvCxnSpPr>
          <p:nvPr/>
        </p:nvCxnSpPr>
        <p:spPr>
          <a:xfrm flipH="1" flipV="1">
            <a:off x="987283" y="3233651"/>
            <a:ext cx="1" cy="684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776C24-B173-41F6-9D18-4E4DD8ECB2EE}"/>
              </a:ext>
            </a:extLst>
          </p:cNvPr>
          <p:cNvCxnSpPr>
            <a:cxnSpLocks/>
          </p:cNvCxnSpPr>
          <p:nvPr/>
        </p:nvCxnSpPr>
        <p:spPr>
          <a:xfrm>
            <a:off x="2174198" y="1318882"/>
            <a:ext cx="10133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011F80-D89B-4D2D-9D1C-87E26F1B110B}"/>
              </a:ext>
            </a:extLst>
          </p:cNvPr>
          <p:cNvCxnSpPr>
            <a:cxnSpLocks/>
          </p:cNvCxnSpPr>
          <p:nvPr/>
        </p:nvCxnSpPr>
        <p:spPr>
          <a:xfrm flipH="1">
            <a:off x="4232018" y="2200102"/>
            <a:ext cx="1" cy="830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6DE7467-2A9F-42F1-9D25-60844E18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192" y="1043177"/>
            <a:ext cx="5153975" cy="45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02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82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Route Shape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Ranjan Mondal</dc:creator>
  <cp:lastModifiedBy>Amit Ranjan Mondal</cp:lastModifiedBy>
  <cp:revision>1</cp:revision>
  <dcterms:created xsi:type="dcterms:W3CDTF">2022-01-04T14:58:44Z</dcterms:created>
  <dcterms:modified xsi:type="dcterms:W3CDTF">2022-01-04T16:05:37Z</dcterms:modified>
</cp:coreProperties>
</file>